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4"/>
    <p:sldMasterId id="2147483686" r:id="rId5"/>
    <p:sldMasterId id="214748368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y="5143500" cx="9144000"/>
  <p:notesSz cx="6858000" cy="9144000"/>
  <p:embeddedFontLst>
    <p:embeddedFont>
      <p:font typeface="Roboto Slab"/>
      <p:regular r:id="rId31"/>
      <p:bold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Montserrat"/>
      <p:regular r:id="rId37"/>
      <p:bold r:id="rId38"/>
      <p:italic r:id="rId39"/>
      <p:boldItalic r:id="rId40"/>
    </p:embeddedFont>
    <p:embeddedFont>
      <p:font typeface="Lato"/>
      <p:regular r:id="rId41"/>
      <p:bold r:id="rId42"/>
      <p:italic r:id="rId43"/>
      <p:boldItalic r:id="rId44"/>
    </p:embeddedFont>
    <p:embeddedFont>
      <p:font typeface="Comfortaa Regular"/>
      <p:regular r:id="rId45"/>
      <p:bold r:id="rId46"/>
    </p:embeddedFont>
    <p:embeddedFont>
      <p:font typeface="Average"/>
      <p:regular r:id="rId47"/>
    </p:embeddedFont>
    <p:embeddedFont>
      <p:font typeface="Merriweather"/>
      <p:regular r:id="rId48"/>
      <p:bold r:id="rId49"/>
      <p:italic r:id="rId50"/>
      <p:boldItalic r:id="rId51"/>
    </p:embeddedFont>
    <p:embeddedFont>
      <p:font typeface="Comfortaa"/>
      <p:regular r:id="rId52"/>
      <p:bold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42" Type="http://schemas.openxmlformats.org/officeDocument/2006/relationships/font" Target="fonts/Lato-bold.fntdata"/><Relationship Id="rId41" Type="http://schemas.openxmlformats.org/officeDocument/2006/relationships/font" Target="fonts/Lato-regular.fntdata"/><Relationship Id="rId44" Type="http://schemas.openxmlformats.org/officeDocument/2006/relationships/font" Target="fonts/Lato-boldItalic.fntdata"/><Relationship Id="rId43" Type="http://schemas.openxmlformats.org/officeDocument/2006/relationships/font" Target="fonts/Lato-italic.fntdata"/><Relationship Id="rId46" Type="http://schemas.openxmlformats.org/officeDocument/2006/relationships/font" Target="fonts/ComfortaaRegular-bold.fntdata"/><Relationship Id="rId45" Type="http://schemas.openxmlformats.org/officeDocument/2006/relationships/font" Target="fonts/ComfortaaRegula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Merriweather-regular.fntdata"/><Relationship Id="rId47" Type="http://schemas.openxmlformats.org/officeDocument/2006/relationships/font" Target="fonts/Average-regular.fntdata"/><Relationship Id="rId49" Type="http://schemas.openxmlformats.org/officeDocument/2006/relationships/font" Target="fonts/Merriweather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Slab-regular.fntdata"/><Relationship Id="rId30" Type="http://schemas.openxmlformats.org/officeDocument/2006/relationships/slide" Target="slides/slide23.xml"/><Relationship Id="rId33" Type="http://schemas.openxmlformats.org/officeDocument/2006/relationships/font" Target="fonts/Roboto-regular.fntdata"/><Relationship Id="rId32" Type="http://schemas.openxmlformats.org/officeDocument/2006/relationships/font" Target="fonts/RobotoSlab-bold.fntdata"/><Relationship Id="rId35" Type="http://schemas.openxmlformats.org/officeDocument/2006/relationships/font" Target="fonts/Roboto-italic.fntdata"/><Relationship Id="rId34" Type="http://schemas.openxmlformats.org/officeDocument/2006/relationships/font" Target="fonts/Roboto-bold.fntdata"/><Relationship Id="rId37" Type="http://schemas.openxmlformats.org/officeDocument/2006/relationships/font" Target="fonts/Montserrat-regular.fntdata"/><Relationship Id="rId36" Type="http://schemas.openxmlformats.org/officeDocument/2006/relationships/font" Target="fonts/Roboto-boldItalic.fntdata"/><Relationship Id="rId39" Type="http://schemas.openxmlformats.org/officeDocument/2006/relationships/font" Target="fonts/Montserrat-italic.fntdata"/><Relationship Id="rId38" Type="http://schemas.openxmlformats.org/officeDocument/2006/relationships/font" Target="fonts/Montserrat-bold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Merriweather-boldItalic.fntdata"/><Relationship Id="rId50" Type="http://schemas.openxmlformats.org/officeDocument/2006/relationships/font" Target="fonts/Merriweather-italic.fntdata"/><Relationship Id="rId53" Type="http://schemas.openxmlformats.org/officeDocument/2006/relationships/font" Target="fonts/Comfortaa-bold.fntdata"/><Relationship Id="rId52" Type="http://schemas.openxmlformats.org/officeDocument/2006/relationships/font" Target="fonts/Comfortaa-regular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9ce0b7bbe1_2_54:notes"/>
          <p:cNvSpPr/>
          <p:nvPr>
            <p:ph idx="2" type="sldImg"/>
          </p:nvPr>
        </p:nvSpPr>
        <p:spPr>
          <a:xfrm>
            <a:off x="381215" y="685800"/>
            <a:ext cx="6096097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9ce0b7bbe1_2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9d74c5c459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9d74c5c459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9d74c5c45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9d74c5c45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9d74c5c459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9d74c5c459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9d74c5c459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9d74c5c459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d74c5c459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d74c5c459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9d74c5c459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9d74c5c45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9ce0b7bb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9ce0b7bb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9ce0b7bbe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9ce0b7bbe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9ce0b7bbe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9ce0b7bbe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9ce0b7bbe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9ce0b7bbe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9ce0b7bbe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9ce0b7bbe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9ce0b7bbe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9ce0b7bbe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9ce0b7bbe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9ce0b7bbe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9ce0b7bbe1_7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9ce0b7bbe1_7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9d74c5c45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9d74c5c45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9d74c5c45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9d74c5c45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9d74c5c45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9d74c5c45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9d74c5c45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9d74c5c45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9d74c5c459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9d74c5c459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9d74c5c459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9d74c5c45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Relationship Id="rId6" Type="http://schemas.openxmlformats.org/officeDocument/2006/relationships/slide" Target="/ppt/slides/slide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4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slide" Target="/ppt/slides/slide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8"/>
          <p:cNvSpPr/>
          <p:nvPr/>
        </p:nvSpPr>
        <p:spPr>
          <a:xfrm>
            <a:off x="1524800" y="672606"/>
            <a:ext cx="1081625" cy="1124942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30" name="Google Shape;230;p18"/>
          <p:cNvSpPr/>
          <p:nvPr/>
        </p:nvSpPr>
        <p:spPr>
          <a:xfrm rot="10800000">
            <a:off x="6537563" y="3342933"/>
            <a:ext cx="1081625" cy="1124942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231" name="Google Shape;231;p18"/>
          <p:cNvCxnSpPr/>
          <p:nvPr/>
        </p:nvCxnSpPr>
        <p:spPr>
          <a:xfrm>
            <a:off x="4359602" y="2817464"/>
            <a:ext cx="424909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2" name="Google Shape;232;p18"/>
          <p:cNvSpPr txBox="1"/>
          <p:nvPr>
            <p:ph type="title"/>
          </p:nvPr>
        </p:nvSpPr>
        <p:spPr>
          <a:xfrm>
            <a:off x="1680301" y="1188925"/>
            <a:ext cx="5783455" cy="1457404"/>
          </a:xfrm>
          <a:prstGeom prst="rect">
            <a:avLst/>
          </a:prstGeom>
        </p:spPr>
        <p:txBody>
          <a:bodyPr anchorCtr="0" anchor="b" bIns="93500" lIns="93500" spcFirstLastPara="1" rIns="93500" wrap="square" tIns="935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/>
        </p:txBody>
      </p:sp>
      <p:sp>
        <p:nvSpPr>
          <p:cNvPr id="233" name="Google Shape;233;p18"/>
          <p:cNvSpPr txBox="1"/>
          <p:nvPr>
            <p:ph idx="1" type="subTitle"/>
          </p:nvPr>
        </p:nvSpPr>
        <p:spPr>
          <a:xfrm>
            <a:off x="1680301" y="3049450"/>
            <a:ext cx="5783455" cy="909066"/>
          </a:xfrm>
          <a:prstGeom prst="rect">
            <a:avLst/>
          </a:prstGeom>
        </p:spPr>
        <p:txBody>
          <a:bodyPr anchorCtr="0" anchor="t" bIns="93500" lIns="93500" spcFirstLastPara="1" rIns="93500" wrap="square" tIns="935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Roboto Slab"/>
              <a:buNone/>
              <a:defRPr sz="25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Roboto Slab"/>
              <a:buNone/>
              <a:defRPr sz="25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Roboto Slab"/>
              <a:buNone/>
              <a:defRPr sz="25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Roboto Slab"/>
              <a:buNone/>
              <a:defRPr sz="25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Roboto Slab"/>
              <a:buNone/>
              <a:defRPr sz="25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Roboto Slab"/>
              <a:buNone/>
              <a:defRPr sz="25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Roboto Slab"/>
              <a:buNone/>
              <a:defRPr sz="25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Roboto Slab"/>
              <a:buNone/>
              <a:defRPr sz="25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Roboto Slab"/>
              <a:buNone/>
              <a:defRPr sz="25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234" name="Google Shape;234;p18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6" name="Google Shape;236;p19"/>
          <p:cNvCxnSpPr/>
          <p:nvPr/>
        </p:nvCxnSpPr>
        <p:spPr>
          <a:xfrm>
            <a:off x="4359602" y="2817464"/>
            <a:ext cx="424909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7" name="Google Shape;237;p19"/>
          <p:cNvSpPr txBox="1"/>
          <p:nvPr>
            <p:ph type="title"/>
          </p:nvPr>
        </p:nvSpPr>
        <p:spPr>
          <a:xfrm>
            <a:off x="480750" y="1764950"/>
            <a:ext cx="8222182" cy="907478"/>
          </a:xfrm>
          <a:prstGeom prst="rect">
            <a:avLst/>
          </a:prstGeom>
        </p:spPr>
        <p:txBody>
          <a:bodyPr anchorCtr="0" anchor="b" bIns="93500" lIns="93500" spcFirstLastPara="1" rIns="93500" wrap="square" tIns="935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/>
        </p:txBody>
      </p:sp>
      <p:sp>
        <p:nvSpPr>
          <p:cNvPr id="238" name="Google Shape;238;p19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0" name="Google Shape;240;p20"/>
          <p:cNvCxnSpPr/>
          <p:nvPr/>
        </p:nvCxnSpPr>
        <p:spPr>
          <a:xfrm>
            <a:off x="492563" y="1260284"/>
            <a:ext cx="424909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1" name="Google Shape;241;p20"/>
          <p:cNvSpPr txBox="1"/>
          <p:nvPr>
            <p:ph type="title"/>
          </p:nvPr>
        </p:nvSpPr>
        <p:spPr>
          <a:xfrm>
            <a:off x="387900" y="458025"/>
            <a:ext cx="8368091" cy="686118"/>
          </a:xfrm>
          <a:prstGeom prst="rect">
            <a:avLst/>
          </a:prstGeom>
        </p:spPr>
        <p:txBody>
          <a:bodyPr anchorCtr="0" anchor="b" bIns="93500" lIns="93500" spcFirstLastPara="1" rIns="93500" wrap="square" tIns="935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242" name="Google Shape;242;p20"/>
          <p:cNvSpPr txBox="1"/>
          <p:nvPr>
            <p:ph idx="1" type="body"/>
          </p:nvPr>
        </p:nvSpPr>
        <p:spPr>
          <a:xfrm>
            <a:off x="387900" y="1489824"/>
            <a:ext cx="8368091" cy="3078993"/>
          </a:xfrm>
          <a:prstGeom prst="rect">
            <a:avLst/>
          </a:prstGeom>
        </p:spPr>
        <p:txBody>
          <a:bodyPr anchorCtr="0" anchor="t" bIns="93500" lIns="93500" spcFirstLastPara="1" rIns="93500" wrap="square" tIns="9350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700"/>
              </a:spcBef>
              <a:spcAft>
                <a:spcPts val="17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" name="Google Shape;243;p20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5" name="Google Shape;245;p21"/>
          <p:cNvCxnSpPr/>
          <p:nvPr/>
        </p:nvCxnSpPr>
        <p:spPr>
          <a:xfrm>
            <a:off x="492563" y="1260284"/>
            <a:ext cx="424909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6" name="Google Shape;246;p21"/>
          <p:cNvSpPr txBox="1"/>
          <p:nvPr>
            <p:ph type="title"/>
          </p:nvPr>
        </p:nvSpPr>
        <p:spPr>
          <a:xfrm>
            <a:off x="387900" y="458025"/>
            <a:ext cx="8368091" cy="686118"/>
          </a:xfrm>
          <a:prstGeom prst="rect">
            <a:avLst/>
          </a:prstGeom>
        </p:spPr>
        <p:txBody>
          <a:bodyPr anchorCtr="0" anchor="b" bIns="93500" lIns="93500" spcFirstLastPara="1" rIns="93500" wrap="square" tIns="935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247" name="Google Shape;247;p21"/>
          <p:cNvSpPr txBox="1"/>
          <p:nvPr>
            <p:ph idx="1" type="body"/>
          </p:nvPr>
        </p:nvSpPr>
        <p:spPr>
          <a:xfrm>
            <a:off x="387900" y="1489825"/>
            <a:ext cx="3999818" cy="3078993"/>
          </a:xfrm>
          <a:prstGeom prst="rect">
            <a:avLst/>
          </a:prstGeom>
        </p:spPr>
        <p:txBody>
          <a:bodyPr anchorCtr="0" anchor="t" bIns="93500" lIns="93500" spcFirstLastPara="1" rIns="93500" wrap="square" tIns="9350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7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7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7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7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7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7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7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700"/>
              </a:spcBef>
              <a:spcAft>
                <a:spcPts val="17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8" name="Google Shape;248;p21"/>
          <p:cNvSpPr txBox="1"/>
          <p:nvPr>
            <p:ph idx="2" type="body"/>
          </p:nvPr>
        </p:nvSpPr>
        <p:spPr>
          <a:xfrm>
            <a:off x="4756200" y="1489825"/>
            <a:ext cx="3999818" cy="3078993"/>
          </a:xfrm>
          <a:prstGeom prst="rect">
            <a:avLst/>
          </a:prstGeom>
        </p:spPr>
        <p:txBody>
          <a:bodyPr anchorCtr="0" anchor="t" bIns="93500" lIns="93500" spcFirstLastPara="1" rIns="93500" wrap="square" tIns="9350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7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7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7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7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7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7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7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700"/>
              </a:spcBef>
              <a:spcAft>
                <a:spcPts val="17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9" name="Google Shape;249;p21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2"/>
          <p:cNvSpPr txBox="1"/>
          <p:nvPr>
            <p:ph type="title"/>
          </p:nvPr>
        </p:nvSpPr>
        <p:spPr>
          <a:xfrm>
            <a:off x="387900" y="458025"/>
            <a:ext cx="8368091" cy="686118"/>
          </a:xfrm>
          <a:prstGeom prst="rect">
            <a:avLst/>
          </a:prstGeom>
        </p:spPr>
        <p:txBody>
          <a:bodyPr anchorCtr="0" anchor="b" bIns="93500" lIns="93500" spcFirstLastPara="1" rIns="93500" wrap="square" tIns="935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252" name="Google Shape;252;p22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4" name="Google Shape;254;p23"/>
          <p:cNvCxnSpPr/>
          <p:nvPr/>
        </p:nvCxnSpPr>
        <p:spPr>
          <a:xfrm>
            <a:off x="489218" y="1412277"/>
            <a:ext cx="331636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5" name="Google Shape;255;p23"/>
          <p:cNvSpPr txBox="1"/>
          <p:nvPr>
            <p:ph type="title"/>
          </p:nvPr>
        </p:nvSpPr>
        <p:spPr>
          <a:xfrm>
            <a:off x="387900" y="555600"/>
            <a:ext cx="2808000" cy="755603"/>
          </a:xfrm>
          <a:prstGeom prst="rect">
            <a:avLst/>
          </a:prstGeom>
        </p:spPr>
        <p:txBody>
          <a:bodyPr anchorCtr="0" anchor="b" bIns="93500" lIns="93500" spcFirstLastPara="1" rIns="93500" wrap="square" tIns="935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6" name="Google Shape;256;p23"/>
          <p:cNvSpPr txBox="1"/>
          <p:nvPr>
            <p:ph idx="1" type="body"/>
          </p:nvPr>
        </p:nvSpPr>
        <p:spPr>
          <a:xfrm>
            <a:off x="387900" y="1594025"/>
            <a:ext cx="2808000" cy="2681140"/>
          </a:xfrm>
          <a:prstGeom prst="rect">
            <a:avLst/>
          </a:prstGeom>
        </p:spPr>
        <p:txBody>
          <a:bodyPr anchorCtr="0" anchor="t" bIns="93500" lIns="93500" spcFirstLastPara="1" rIns="93500" wrap="square" tIns="93500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7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7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7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7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7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7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7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700"/>
              </a:spcBef>
              <a:spcAft>
                <a:spcPts val="17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7" name="Google Shape;257;p23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4"/>
          <p:cNvSpPr txBox="1"/>
          <p:nvPr>
            <p:ph type="title"/>
          </p:nvPr>
        </p:nvSpPr>
        <p:spPr>
          <a:xfrm>
            <a:off x="490250" y="526350"/>
            <a:ext cx="5618727" cy="4090897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/>
        </p:txBody>
      </p:sp>
      <p:sp>
        <p:nvSpPr>
          <p:cNvPr id="260" name="Google Shape;260;p24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5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3500" lIns="93500" spcFirstLastPara="1" rIns="93500" wrap="square" tIns="93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3" name="Google Shape;263;p25"/>
          <p:cNvCxnSpPr/>
          <p:nvPr/>
        </p:nvCxnSpPr>
        <p:spPr>
          <a:xfrm>
            <a:off x="5029675" y="4495503"/>
            <a:ext cx="540818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4" name="Google Shape;264;p25"/>
          <p:cNvSpPr txBox="1"/>
          <p:nvPr>
            <p:ph type="title"/>
          </p:nvPr>
        </p:nvSpPr>
        <p:spPr>
          <a:xfrm>
            <a:off x="265500" y="1209075"/>
            <a:ext cx="4045091" cy="1506243"/>
          </a:xfrm>
          <a:prstGeom prst="rect">
            <a:avLst/>
          </a:prstGeom>
        </p:spPr>
        <p:txBody>
          <a:bodyPr anchorCtr="0" anchor="b" bIns="93500" lIns="93500" spcFirstLastPara="1" rIns="93500" wrap="square" tIns="935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sp>
        <p:nvSpPr>
          <p:cNvPr id="265" name="Google Shape;265;p25"/>
          <p:cNvSpPr txBox="1"/>
          <p:nvPr>
            <p:ph idx="1" type="subTitle"/>
          </p:nvPr>
        </p:nvSpPr>
        <p:spPr>
          <a:xfrm>
            <a:off x="265500" y="2769001"/>
            <a:ext cx="4045091" cy="1345434"/>
          </a:xfrm>
          <a:prstGeom prst="rect">
            <a:avLst/>
          </a:prstGeom>
        </p:spPr>
        <p:txBody>
          <a:bodyPr anchorCtr="0" anchor="t" bIns="93500" lIns="93500" spcFirstLastPara="1" rIns="93500" wrap="square" tIns="935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66" name="Google Shape;266;p25"/>
          <p:cNvSpPr txBox="1"/>
          <p:nvPr>
            <p:ph idx="2" type="body"/>
          </p:nvPr>
        </p:nvSpPr>
        <p:spPr>
          <a:xfrm>
            <a:off x="4939500" y="724200"/>
            <a:ext cx="3837000" cy="3695029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700"/>
              </a:spcBef>
              <a:spcAft>
                <a:spcPts val="17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" name="Google Shape;267;p25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6"/>
          <p:cNvSpPr txBox="1"/>
          <p:nvPr>
            <p:ph idx="1" type="body"/>
          </p:nvPr>
        </p:nvSpPr>
        <p:spPr>
          <a:xfrm>
            <a:off x="319500" y="4233725"/>
            <a:ext cx="5998909" cy="598765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270" name="Google Shape;270;p26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7"/>
          <p:cNvSpPr/>
          <p:nvPr/>
        </p:nvSpPr>
        <p:spPr>
          <a:xfrm>
            <a:off x="150" y="5076825"/>
            <a:ext cx="9143727" cy="6650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3500" lIns="93500" spcFirstLastPara="1" rIns="93500" wrap="square" tIns="93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7"/>
          <p:cNvSpPr txBox="1"/>
          <p:nvPr>
            <p:ph hasCustomPrompt="1" type="title"/>
          </p:nvPr>
        </p:nvSpPr>
        <p:spPr>
          <a:xfrm>
            <a:off x="387900" y="1152450"/>
            <a:ext cx="8368091" cy="153840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300"/>
              <a:buNone/>
              <a:defRPr sz="133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300"/>
              <a:buNone/>
              <a:defRPr sz="133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300"/>
              <a:buNone/>
              <a:defRPr sz="133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300"/>
              <a:buNone/>
              <a:defRPr sz="133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300"/>
              <a:buNone/>
              <a:defRPr sz="133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300"/>
              <a:buNone/>
              <a:defRPr sz="133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300"/>
              <a:buNone/>
              <a:defRPr sz="133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300"/>
              <a:buNone/>
              <a:defRPr sz="133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300"/>
              <a:buNone/>
              <a:defRPr sz="133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27"/>
          <p:cNvSpPr txBox="1"/>
          <p:nvPr>
            <p:ph idx="1" type="body"/>
          </p:nvPr>
        </p:nvSpPr>
        <p:spPr>
          <a:xfrm>
            <a:off x="387900" y="2919450"/>
            <a:ext cx="8368091" cy="1071662"/>
          </a:xfrm>
          <a:prstGeom prst="rect">
            <a:avLst/>
          </a:prstGeom>
        </p:spPr>
        <p:txBody>
          <a:bodyPr anchorCtr="0" anchor="t" bIns="93500" lIns="93500" spcFirstLastPara="1" rIns="93500" wrap="square" tIns="93500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700"/>
              </a:spcBef>
              <a:spcAft>
                <a:spcPts val="17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5" name="Google Shape;275;p27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8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0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284" name="Google Shape;284;p30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5" name="Google Shape;285;p30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6" name="Google Shape;28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289" name="Google Shape;289;p31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90" name="Google Shape;290;p31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1" name="Google Shape;29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2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95" name="Google Shape;295;p32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96" name="Google Shape;296;p3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7" name="Google Shape;297;p3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8" name="Google Shape;29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2" name="Google Shape;302;p33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3" name="Google Shape;303;p33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4" name="Google Shape;30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4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" name="Google Shape;30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5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5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35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3" name="Google Shape;31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6" name="Google Shape;31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7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0" name="Google Shape;320;p37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21" name="Google Shape;321;p37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2" name="Google Shape;32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8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8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326" name="Google Shape;326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9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9" name="Google Shape;329;p39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30" name="Google Shape;330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6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 txBox="1"/>
          <p:nvPr>
            <p:ph type="title"/>
          </p:nvPr>
        </p:nvSpPr>
        <p:spPr>
          <a:xfrm>
            <a:off x="387900" y="458025"/>
            <a:ext cx="8368091" cy="686118"/>
          </a:xfrm>
          <a:prstGeom prst="rect">
            <a:avLst/>
          </a:prstGeom>
          <a:noFill/>
          <a:ln>
            <a:noFill/>
          </a:ln>
        </p:spPr>
        <p:txBody>
          <a:bodyPr anchorCtr="0" anchor="b" bIns="93500" lIns="93500" spcFirstLastPara="1" rIns="93500" wrap="square" tIns="935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Slab"/>
              <a:buNone/>
              <a:defRPr sz="3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Slab"/>
              <a:buNone/>
              <a:defRPr sz="3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Slab"/>
              <a:buNone/>
              <a:defRPr sz="3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Slab"/>
              <a:buNone/>
              <a:defRPr sz="3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Slab"/>
              <a:buNone/>
              <a:defRPr sz="3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Slab"/>
              <a:buNone/>
              <a:defRPr sz="3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Slab"/>
              <a:buNone/>
              <a:defRPr sz="3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Slab"/>
              <a:buNone/>
              <a:defRPr sz="3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Slab"/>
              <a:buNone/>
              <a:defRPr sz="3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226" name="Google Shape;226;p17"/>
          <p:cNvSpPr txBox="1"/>
          <p:nvPr>
            <p:ph idx="1" type="body"/>
          </p:nvPr>
        </p:nvSpPr>
        <p:spPr>
          <a:xfrm>
            <a:off x="387900" y="1489824"/>
            <a:ext cx="8368091" cy="3078993"/>
          </a:xfrm>
          <a:prstGeom prst="rect">
            <a:avLst/>
          </a:prstGeom>
          <a:noFill/>
          <a:ln>
            <a:noFill/>
          </a:ln>
        </p:spPr>
        <p:txBody>
          <a:bodyPr anchorCtr="0" anchor="t" bIns="93500" lIns="93500" spcFirstLastPara="1" rIns="93500" wrap="square" tIns="93500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700"/>
              </a:spcBef>
              <a:spcAft>
                <a:spcPts val="1700"/>
              </a:spcAft>
              <a:buClr>
                <a:schemeClr val="dk1"/>
              </a:buClr>
              <a:buSzPts val="1400"/>
              <a:buFont typeface="Roboto"/>
              <a:buChar char="■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7" name="Google Shape;227;p17"/>
          <p:cNvSpPr txBox="1"/>
          <p:nvPr>
            <p:ph idx="12" type="sldNum"/>
          </p:nvPr>
        </p:nvSpPr>
        <p:spPr>
          <a:xfrm>
            <a:off x="8472458" y="4663217"/>
            <a:ext cx="548727" cy="393684"/>
          </a:xfrm>
          <a:prstGeom prst="rect">
            <a:avLst/>
          </a:prstGeom>
          <a:noFill/>
          <a:ln>
            <a:noFill/>
          </a:ln>
        </p:spPr>
        <p:txBody>
          <a:bodyPr anchorCtr="0" anchor="ctr" bIns="93500" lIns="93500" spcFirstLastPara="1" rIns="93500" wrap="square" tIns="93500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280" name="Google Shape;28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1" name="Google Shape;28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" name="Google Shape;337;p41"/>
          <p:cNvGrpSpPr/>
          <p:nvPr/>
        </p:nvGrpSpPr>
        <p:grpSpPr>
          <a:xfrm>
            <a:off x="330223" y="297518"/>
            <a:ext cx="8483565" cy="4548469"/>
            <a:chOff x="675000" y="691875"/>
            <a:chExt cx="8708400" cy="6414000"/>
          </a:xfrm>
        </p:grpSpPr>
        <p:grpSp>
          <p:nvGrpSpPr>
            <p:cNvPr id="338" name="Google Shape;338;p41"/>
            <p:cNvGrpSpPr/>
            <p:nvPr/>
          </p:nvGrpSpPr>
          <p:grpSpPr>
            <a:xfrm>
              <a:off x="675000" y="691875"/>
              <a:ext cx="8708400" cy="6414000"/>
              <a:chOff x="675000" y="691875"/>
              <a:chExt cx="8708400" cy="6414000"/>
            </a:xfrm>
          </p:grpSpPr>
          <p:sp>
            <p:nvSpPr>
              <p:cNvPr id="339" name="Google Shape;339;p41"/>
              <p:cNvSpPr/>
              <p:nvPr/>
            </p:nvSpPr>
            <p:spPr>
              <a:xfrm>
                <a:off x="675000" y="691875"/>
                <a:ext cx="8708400" cy="3584700"/>
              </a:xfrm>
              <a:prstGeom prst="rect">
                <a:avLst/>
              </a:prstGeom>
              <a:solidFill>
                <a:schemeClr val="dk1"/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75575" lIns="75575" spcFirstLastPara="1" rIns="75575" wrap="square" tIns="75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41"/>
              <p:cNvSpPr/>
              <p:nvPr/>
            </p:nvSpPr>
            <p:spPr>
              <a:xfrm>
                <a:off x="675000" y="4035075"/>
                <a:ext cx="8708400" cy="3070800"/>
              </a:xfrm>
              <a:prstGeom prst="rect">
                <a:avLst/>
              </a:prstGeom>
              <a:solidFill>
                <a:schemeClr val="lt1"/>
              </a:solidFill>
              <a:ln cap="flat" cmpd="sng" w="19050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75575" lIns="75575" spcFirstLastPara="1" rIns="75575" wrap="square" tIns="75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41" name="Google Shape;341;p41"/>
              <p:cNvCxnSpPr/>
              <p:nvPr/>
            </p:nvCxnSpPr>
            <p:spPr>
              <a:xfrm>
                <a:off x="684525" y="4035066"/>
                <a:ext cx="8689200" cy="0"/>
              </a:xfrm>
              <a:prstGeom prst="straightConnector1">
                <a:avLst/>
              </a:prstGeom>
              <a:noFill/>
              <a:ln cap="flat" cmpd="sng" w="7620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342" name="Google Shape;342;p41"/>
            <p:cNvCxnSpPr/>
            <p:nvPr/>
          </p:nvCxnSpPr>
          <p:spPr>
            <a:xfrm>
              <a:off x="4786350" y="6159150"/>
              <a:ext cx="485700" cy="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43" name="Google Shape;343;p41"/>
          <p:cNvSpPr txBox="1"/>
          <p:nvPr>
            <p:ph idx="4294967295" type="body"/>
          </p:nvPr>
        </p:nvSpPr>
        <p:spPr>
          <a:xfrm>
            <a:off x="919500" y="506711"/>
            <a:ext cx="7305000" cy="400500"/>
          </a:xfrm>
          <a:prstGeom prst="rect">
            <a:avLst/>
          </a:prstGeom>
        </p:spPr>
        <p:txBody>
          <a:bodyPr anchorCtr="0" anchor="t" bIns="75575" lIns="75575" spcFirstLastPara="1" rIns="75575" wrap="square" tIns="75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Assignment of Automata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By,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344" name="Google Shape;344;p41"/>
          <p:cNvSpPr txBox="1"/>
          <p:nvPr>
            <p:ph idx="4294967295" type="title"/>
          </p:nvPr>
        </p:nvSpPr>
        <p:spPr>
          <a:xfrm>
            <a:off x="919500" y="1648274"/>
            <a:ext cx="7305000" cy="750000"/>
          </a:xfrm>
          <a:prstGeom prst="rect">
            <a:avLst/>
          </a:prstGeom>
        </p:spPr>
        <p:txBody>
          <a:bodyPr anchorCtr="0" anchor="b" bIns="75575" lIns="75575" spcFirstLastPara="1" rIns="75575" wrap="square" tIns="75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chemeClr val="lt1"/>
                </a:solidFill>
              </a:rPr>
              <a:t>M. Ammar</a:t>
            </a:r>
            <a:endParaRPr sz="6000">
              <a:solidFill>
                <a:schemeClr val="lt1"/>
              </a:solidFill>
            </a:endParaRPr>
          </a:p>
        </p:txBody>
      </p:sp>
      <p:sp>
        <p:nvSpPr>
          <p:cNvPr id="345" name="Google Shape;345;p41"/>
          <p:cNvSpPr txBox="1"/>
          <p:nvPr>
            <p:ph idx="4294967295" type="body"/>
          </p:nvPr>
        </p:nvSpPr>
        <p:spPr>
          <a:xfrm>
            <a:off x="919500" y="3086380"/>
            <a:ext cx="7305000" cy="649390"/>
          </a:xfrm>
          <a:prstGeom prst="rect">
            <a:avLst/>
          </a:prstGeom>
        </p:spPr>
        <p:txBody>
          <a:bodyPr anchorCtr="0" anchor="t" bIns="75575" lIns="75575" spcFirstLastPara="1" rIns="75575" wrap="square" tIns="75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BSCS-F19-M63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Section - B (Morning)</a:t>
            </a:r>
            <a:endParaRPr sz="2000"/>
          </a:p>
        </p:txBody>
      </p:sp>
      <p:sp>
        <p:nvSpPr>
          <p:cNvPr id="346" name="Google Shape;346;p41"/>
          <p:cNvSpPr txBox="1"/>
          <p:nvPr>
            <p:ph idx="4294967295" type="body"/>
          </p:nvPr>
        </p:nvSpPr>
        <p:spPr>
          <a:xfrm>
            <a:off x="919500" y="4194559"/>
            <a:ext cx="7305000" cy="400632"/>
          </a:xfrm>
          <a:prstGeom prst="rect">
            <a:avLst/>
          </a:prstGeom>
        </p:spPr>
        <p:txBody>
          <a:bodyPr anchorCtr="0" anchor="t" bIns="75575" lIns="75575" spcFirstLastPara="1" rIns="75575" wrap="square" tIns="75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University of Punjab</a:t>
            </a:r>
            <a:r>
              <a:rPr lang="en-GB" sz="1500"/>
              <a:t> • Jhelum Campus • September 30</a:t>
            </a:r>
            <a:r>
              <a:rPr baseline="30000" lang="en-GB" sz="1500"/>
              <a:t>th</a:t>
            </a:r>
            <a:r>
              <a:rPr lang="en-GB" sz="1500"/>
              <a:t>, 2020</a:t>
            </a:r>
            <a:endParaRPr sz="1500"/>
          </a:p>
        </p:txBody>
      </p:sp>
      <p:pic>
        <p:nvPicPr>
          <p:cNvPr id="347" name="Google Shape;34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832" y="52971"/>
            <a:ext cx="907197" cy="90719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48" name="Google Shape;34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8382" y="-4"/>
            <a:ext cx="907197" cy="90719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0"/>
          <p:cNvSpPr txBox="1"/>
          <p:nvPr>
            <p:ph type="title"/>
          </p:nvPr>
        </p:nvSpPr>
        <p:spPr>
          <a:xfrm>
            <a:off x="1791100" y="332225"/>
            <a:ext cx="1314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12x</a:t>
            </a:r>
            <a:r>
              <a:rPr baseline="30000" lang="en-GB"/>
              <a:t>2</a:t>
            </a:r>
            <a:endParaRPr baseline="30000"/>
          </a:p>
        </p:txBody>
      </p:sp>
      <p:sp>
        <p:nvSpPr>
          <p:cNvPr id="444" name="Google Shape;444;p50"/>
          <p:cNvSpPr txBox="1"/>
          <p:nvPr/>
        </p:nvSpPr>
        <p:spPr>
          <a:xfrm>
            <a:off x="939401" y="1468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#1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45" name="Google Shape;445;p50"/>
          <p:cNvSpPr txBox="1"/>
          <p:nvPr/>
        </p:nvSpPr>
        <p:spPr>
          <a:xfrm>
            <a:off x="939401" y="17935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Montserrat"/>
              <a:buChar char="-"/>
            </a:pP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12</a:t>
            </a: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sz="12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6" name="Google Shape;446;p50"/>
          <p:cNvSpPr txBox="1"/>
          <p:nvPr/>
        </p:nvSpPr>
        <p:spPr>
          <a:xfrm>
            <a:off x="939401" y="22383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#2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7" name="Google Shape;447;p50"/>
          <p:cNvSpPr txBox="1"/>
          <p:nvPr/>
        </p:nvSpPr>
        <p:spPr>
          <a:xfrm>
            <a:off x="939401" y="25638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x is in POLYNOMIAL</a:t>
            </a:r>
            <a:endParaRPr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48" name="Google Shape;448;p50"/>
          <p:cNvSpPr txBox="1"/>
          <p:nvPr/>
        </p:nvSpPr>
        <p:spPr>
          <a:xfrm>
            <a:off x="939401" y="30085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#2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49" name="Google Shape;449;p50"/>
          <p:cNvSpPr txBox="1"/>
          <p:nvPr/>
        </p:nvSpPr>
        <p:spPr>
          <a:xfrm>
            <a:off x="939398" y="3334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baseline="30000"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450" name="Google Shape;450;p50"/>
          <p:cNvCxnSpPr/>
          <p:nvPr/>
        </p:nvCxnSpPr>
        <p:spPr>
          <a:xfrm>
            <a:off x="1494550" y="1041425"/>
            <a:ext cx="190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1" name="Google Shape;451;p50"/>
          <p:cNvSpPr txBox="1"/>
          <p:nvPr/>
        </p:nvSpPr>
        <p:spPr>
          <a:xfrm>
            <a:off x="939401" y="37788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#3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52" name="Google Shape;452;p50"/>
          <p:cNvSpPr txBox="1"/>
          <p:nvPr/>
        </p:nvSpPr>
        <p:spPr>
          <a:xfrm>
            <a:off x="939398" y="41043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12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baseline="30000"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1"/>
          <p:cNvSpPr txBox="1"/>
          <p:nvPr>
            <p:ph type="title"/>
          </p:nvPr>
        </p:nvSpPr>
        <p:spPr>
          <a:xfrm>
            <a:off x="939400" y="324275"/>
            <a:ext cx="30183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For: - </a:t>
            </a:r>
            <a:r>
              <a:rPr lang="en-GB"/>
              <a:t>3xy</a:t>
            </a:r>
            <a:r>
              <a:rPr baseline="30000" lang="en-GB"/>
              <a:t>2</a:t>
            </a:r>
            <a:r>
              <a:rPr lang="en-GB"/>
              <a:t> + 12x</a:t>
            </a:r>
            <a:r>
              <a:rPr baseline="30000" lang="en-GB"/>
              <a:t>2</a:t>
            </a:r>
            <a:r>
              <a:rPr lang="en-GB"/>
              <a:t> - 7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51"/>
          <p:cNvSpPr txBox="1"/>
          <p:nvPr/>
        </p:nvSpPr>
        <p:spPr>
          <a:xfrm>
            <a:off x="939401" y="1468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#1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59" name="Google Shape;459;p51"/>
          <p:cNvSpPr txBox="1"/>
          <p:nvPr/>
        </p:nvSpPr>
        <p:spPr>
          <a:xfrm>
            <a:off x="939401" y="17935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Montserrat"/>
              <a:buChar char="-"/>
            </a:pP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7 </a:t>
            </a: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sz="12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0" name="Google Shape;460;p51"/>
          <p:cNvSpPr txBox="1"/>
          <p:nvPr/>
        </p:nvSpPr>
        <p:spPr>
          <a:xfrm>
            <a:off x="939401" y="22383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#3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1" name="Google Shape;461;p51"/>
          <p:cNvSpPr txBox="1"/>
          <p:nvPr/>
        </p:nvSpPr>
        <p:spPr>
          <a:xfrm>
            <a:off x="939400" y="2563800"/>
            <a:ext cx="42438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(- 1)7 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462" name="Google Shape;462;p51"/>
          <p:cNvCxnSpPr/>
          <p:nvPr/>
        </p:nvCxnSpPr>
        <p:spPr>
          <a:xfrm>
            <a:off x="1494550" y="1041425"/>
            <a:ext cx="190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51"/>
          <p:cNvSpPr txBox="1"/>
          <p:nvPr/>
        </p:nvSpPr>
        <p:spPr>
          <a:xfrm>
            <a:off x="939401" y="30085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#3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4" name="Google Shape;464;p51"/>
          <p:cNvSpPr txBox="1"/>
          <p:nvPr/>
        </p:nvSpPr>
        <p:spPr>
          <a:xfrm>
            <a:off x="939400" y="3334050"/>
            <a:ext cx="42438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- 3xy</a:t>
            </a:r>
            <a:r>
              <a:rPr baseline="30000"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+ 12x</a:t>
            </a:r>
            <a:r>
              <a:rPr baseline="30000"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- 7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 is in POLYNOMIAL</a:t>
            </a:r>
            <a:endParaRPr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2"/>
          <p:cNvSpPr txBox="1"/>
          <p:nvPr>
            <p:ph type="title"/>
          </p:nvPr>
        </p:nvSpPr>
        <p:spPr>
          <a:xfrm>
            <a:off x="2031000" y="423375"/>
            <a:ext cx="5082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Arithmetic Expression Solution</a:t>
            </a:r>
            <a:endParaRPr/>
          </a:p>
        </p:txBody>
      </p:sp>
      <p:sp>
        <p:nvSpPr>
          <p:cNvPr id="470" name="Google Shape;470;p52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Our Expression: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000">
                <a:solidFill>
                  <a:srgbClr val="FFFFFF"/>
                </a:solidFill>
              </a:rPr>
              <a:t>(2 + 4) * (7 * (9 -3) / 4) / 4) * (2 + 8) - 1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For: </a:t>
            </a:r>
            <a:r>
              <a:rPr lang="en-GB" sz="2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(2 + 4) * (7 * (9 -3) / 4) / 4) * (2 + 8) - 1</a:t>
            </a:r>
            <a:endParaRPr sz="2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53"/>
          <p:cNvSpPr txBox="1"/>
          <p:nvPr>
            <p:ph idx="1" type="body"/>
          </p:nvPr>
        </p:nvSpPr>
        <p:spPr>
          <a:xfrm>
            <a:off x="1297500" y="1982325"/>
            <a:ext cx="7038900" cy="22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CCCC"/>
                </a:solidFill>
              </a:rPr>
              <a:t>By Rule #1</a:t>
            </a:r>
            <a:endParaRPr>
              <a:solidFill>
                <a:srgbClr val="CCCCCC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2, 4, 7, 9, 3, 8, 1 are in AE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CCCC"/>
                </a:solidFill>
              </a:rPr>
              <a:t>By Rule #2</a:t>
            </a:r>
            <a:endParaRPr>
              <a:solidFill>
                <a:srgbClr val="CCCCCC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-3, -1 are in AE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477" name="Google Shape;477;p53"/>
          <p:cNvCxnSpPr/>
          <p:nvPr/>
        </p:nvCxnSpPr>
        <p:spPr>
          <a:xfrm>
            <a:off x="1176725" y="4478750"/>
            <a:ext cx="7445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8" name="Google Shape;478;p53"/>
          <p:cNvCxnSpPr/>
          <p:nvPr/>
        </p:nvCxnSpPr>
        <p:spPr>
          <a:xfrm>
            <a:off x="1176725" y="1713950"/>
            <a:ext cx="7445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For: (2 + 4)  , (2 + 8)</a:t>
            </a:r>
            <a:endParaRPr sz="1200"/>
          </a:p>
        </p:txBody>
      </p:sp>
      <p:sp>
        <p:nvSpPr>
          <p:cNvPr id="484" name="Google Shape;484;p54"/>
          <p:cNvSpPr txBox="1"/>
          <p:nvPr>
            <p:ph type="title"/>
          </p:nvPr>
        </p:nvSpPr>
        <p:spPr>
          <a:xfrm>
            <a:off x="945725" y="1517825"/>
            <a:ext cx="2304900" cy="15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D9D9D9"/>
                </a:solidFill>
              </a:rPr>
              <a:t>Taking (2+4)</a:t>
            </a:r>
            <a:endParaRPr sz="1100"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By Rule #3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+ is a valid </a:t>
            </a:r>
            <a:r>
              <a:rPr lang="en-GB" sz="1100"/>
              <a:t>Arithmetic</a:t>
            </a:r>
            <a:r>
              <a:rPr lang="en-GB" sz="1100"/>
              <a:t> Operation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So, ( 2+3 ) is in AE</a:t>
            </a:r>
            <a:endParaRPr sz="1100"/>
          </a:p>
        </p:txBody>
      </p:sp>
      <p:sp>
        <p:nvSpPr>
          <p:cNvPr id="485" name="Google Shape;485;p54"/>
          <p:cNvSpPr txBox="1"/>
          <p:nvPr>
            <p:ph idx="1" type="body"/>
          </p:nvPr>
        </p:nvSpPr>
        <p:spPr>
          <a:xfrm>
            <a:off x="5392975" y="1517825"/>
            <a:ext cx="3005700" cy="25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Taking (9 - 3)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By Rule #2</a:t>
            </a:r>
            <a:endParaRPr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(-1)3 is in AE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By Rule #3</a:t>
            </a:r>
            <a:endParaRPr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9 + (-1)3 is in AE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So, (9 - 3) is in AE</a:t>
            </a:r>
            <a:endParaRPr/>
          </a:p>
        </p:txBody>
      </p:sp>
      <p:sp>
        <p:nvSpPr>
          <p:cNvPr id="486" name="Google Shape;486;p54"/>
          <p:cNvSpPr txBox="1"/>
          <p:nvPr>
            <p:ph type="title"/>
          </p:nvPr>
        </p:nvSpPr>
        <p:spPr>
          <a:xfrm>
            <a:off x="945725" y="3283575"/>
            <a:ext cx="2304900" cy="15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D9D9D9"/>
                </a:solidFill>
              </a:rPr>
              <a:t>Taking (2+8)</a:t>
            </a:r>
            <a:endParaRPr sz="1100"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By Rule #3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+ is a valid Arithmetic Operation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So, ( 2+8 ) is in AE</a:t>
            </a:r>
            <a:endParaRPr sz="1100"/>
          </a:p>
        </p:txBody>
      </p:sp>
      <p:cxnSp>
        <p:nvCxnSpPr>
          <p:cNvPr id="487" name="Google Shape;487;p54"/>
          <p:cNvCxnSpPr/>
          <p:nvPr/>
        </p:nvCxnSpPr>
        <p:spPr>
          <a:xfrm>
            <a:off x="806675" y="3123100"/>
            <a:ext cx="267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8" name="Google Shape;488;p54"/>
          <p:cNvSpPr txBox="1"/>
          <p:nvPr>
            <p:ph idx="2" type="title"/>
          </p:nvPr>
        </p:nvSpPr>
        <p:spPr>
          <a:xfrm>
            <a:off x="5392975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For: (9 - 3)</a:t>
            </a:r>
            <a:endParaRPr sz="12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89" name="Google Shape;489;p54"/>
          <p:cNvCxnSpPr/>
          <p:nvPr/>
        </p:nvCxnSpPr>
        <p:spPr>
          <a:xfrm>
            <a:off x="1539350" y="1050900"/>
            <a:ext cx="11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0" name="Google Shape;490;p54"/>
          <p:cNvCxnSpPr/>
          <p:nvPr/>
        </p:nvCxnSpPr>
        <p:spPr>
          <a:xfrm>
            <a:off x="6296425" y="1050900"/>
            <a:ext cx="11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For: </a:t>
            </a:r>
            <a:r>
              <a:rPr lang="en-GB" sz="2200">
                <a:latin typeface="Comfortaa"/>
                <a:ea typeface="Comfortaa"/>
                <a:cs typeface="Comfortaa"/>
                <a:sym typeface="Comfortaa"/>
              </a:rPr>
              <a:t>(2 + 4) * (7 * (9 -3) / 4) / 4) * (2 + 8) - 1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96" name="Google Shape;496;p55"/>
          <p:cNvSpPr txBox="1"/>
          <p:nvPr>
            <p:ph idx="1" type="body"/>
          </p:nvPr>
        </p:nvSpPr>
        <p:spPr>
          <a:xfrm>
            <a:off x="1179100" y="1641550"/>
            <a:ext cx="3624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D9D9D9"/>
                </a:solidFill>
              </a:rPr>
              <a:t>By Rule #3</a:t>
            </a:r>
            <a:endParaRPr sz="1200">
              <a:solidFill>
                <a:srgbClr val="D9D9D9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Char char="-"/>
            </a:pPr>
            <a:r>
              <a:rPr lang="en-GB" sz="1200">
                <a:solidFill>
                  <a:srgbClr val="F3F3F3"/>
                </a:solidFill>
              </a:rPr>
              <a:t>(7 * (9 - 3))   is in AE</a:t>
            </a:r>
            <a:endParaRPr sz="1200">
              <a:solidFill>
                <a:srgbClr val="F3F3F3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Char char="-"/>
            </a:pPr>
            <a:r>
              <a:rPr lang="en-GB" sz="1200">
                <a:solidFill>
                  <a:srgbClr val="F3F3F3"/>
                </a:solidFill>
              </a:rPr>
              <a:t>(7 * (9 - 3) / 4)   is in AE</a:t>
            </a:r>
            <a:endParaRPr sz="1200">
              <a:solidFill>
                <a:srgbClr val="F3F3F3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Char char="-"/>
            </a:pPr>
            <a:r>
              <a:rPr lang="en-GB" sz="1200">
                <a:solidFill>
                  <a:srgbClr val="F3F3F3"/>
                </a:solidFill>
              </a:rPr>
              <a:t>((7 * (9 - 3) / 4) / 4)   is in AE</a:t>
            </a:r>
            <a:endParaRPr sz="12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D9D9D9"/>
                </a:solidFill>
              </a:rPr>
              <a:t>By Rule #3</a:t>
            </a:r>
            <a:endParaRPr sz="1200">
              <a:solidFill>
                <a:srgbClr val="F3F3F3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Char char="-"/>
            </a:pPr>
            <a:r>
              <a:rPr lang="en-GB" sz="1200">
                <a:solidFill>
                  <a:srgbClr val="F3F3F3"/>
                </a:solidFill>
              </a:rPr>
              <a:t>(2 + 4) * ((7 * (9 - 3) / 4) / 4)   is in AE</a:t>
            </a:r>
            <a:endParaRPr sz="1200">
              <a:solidFill>
                <a:srgbClr val="F3F3F3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Char char="-"/>
            </a:pPr>
            <a:r>
              <a:rPr lang="en-GB" sz="1200">
                <a:solidFill>
                  <a:srgbClr val="F3F3F3"/>
                </a:solidFill>
              </a:rPr>
              <a:t>((7 * (9 - 3) / 4) / 4) * (2 + 8)   is in AE</a:t>
            </a:r>
            <a:endParaRPr sz="1200">
              <a:solidFill>
                <a:srgbClr val="F3F3F3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Char char="-"/>
            </a:pPr>
            <a:r>
              <a:rPr lang="en-GB" sz="1200">
                <a:solidFill>
                  <a:srgbClr val="F3F3F3"/>
                </a:solidFill>
              </a:rPr>
              <a:t>(2 + 4) * ((7 * (9 - 3) / 4) / 4) * (2 + 8) is in AE</a:t>
            </a:r>
            <a:endParaRPr sz="1200">
              <a:solidFill>
                <a:srgbClr val="F3F3F3"/>
              </a:solidFill>
            </a:endParaRPr>
          </a:p>
        </p:txBody>
      </p:sp>
      <p:sp>
        <p:nvSpPr>
          <p:cNvPr id="497" name="Google Shape;497;p55"/>
          <p:cNvSpPr txBox="1"/>
          <p:nvPr>
            <p:ph idx="1" type="body"/>
          </p:nvPr>
        </p:nvSpPr>
        <p:spPr>
          <a:xfrm>
            <a:off x="5186050" y="1931575"/>
            <a:ext cx="3624000" cy="16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D9D9D9"/>
                </a:solidFill>
              </a:rPr>
              <a:t>By Rule #3</a:t>
            </a:r>
            <a:endParaRPr sz="1200">
              <a:solidFill>
                <a:srgbClr val="D9D9D9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Char char="-"/>
            </a:pPr>
            <a:r>
              <a:rPr lang="en-GB" sz="1200">
                <a:solidFill>
                  <a:srgbClr val="F3F3F3"/>
                </a:solidFill>
              </a:rPr>
              <a:t>(2 + 4) * ((7 * (9 - 3) / 4) / 4) * (2 + 8) - 1 </a:t>
            </a:r>
            <a:endParaRPr sz="1200">
              <a:solidFill>
                <a:srgbClr val="F3F3F3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3F3F3"/>
                </a:solidFill>
              </a:rPr>
              <a:t>is in AE</a:t>
            </a:r>
            <a:endParaRPr sz="1200">
              <a:solidFill>
                <a:srgbClr val="F3F3F3"/>
              </a:solidFill>
            </a:endParaRPr>
          </a:p>
        </p:txBody>
      </p:sp>
      <p:cxnSp>
        <p:nvCxnSpPr>
          <p:cNvPr id="498" name="Google Shape;498;p55"/>
          <p:cNvCxnSpPr/>
          <p:nvPr/>
        </p:nvCxnSpPr>
        <p:spPr>
          <a:xfrm>
            <a:off x="4899275" y="1931575"/>
            <a:ext cx="0" cy="16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9" name="Google Shape;499;p55"/>
          <p:cNvCxnSpPr/>
          <p:nvPr/>
        </p:nvCxnSpPr>
        <p:spPr>
          <a:xfrm>
            <a:off x="1176725" y="1561550"/>
            <a:ext cx="7445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0" name="Google Shape;500;p55"/>
          <p:cNvCxnSpPr/>
          <p:nvPr/>
        </p:nvCxnSpPr>
        <p:spPr>
          <a:xfrm>
            <a:off x="1195900" y="4552750"/>
            <a:ext cx="7445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6"/>
          <p:cNvSpPr txBox="1"/>
          <p:nvPr>
            <p:ph type="ctrTitle"/>
          </p:nvPr>
        </p:nvSpPr>
        <p:spPr>
          <a:xfrm>
            <a:off x="3366925" y="1682025"/>
            <a:ext cx="54324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Recursive Language</a:t>
            </a:r>
            <a:endParaRPr/>
          </a:p>
        </p:txBody>
      </p:sp>
      <p:sp>
        <p:nvSpPr>
          <p:cNvPr id="506" name="Google Shape;506;p56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Consider the language S*={a, b}.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How many words this language have of length 2, 3, and n?</a:t>
            </a:r>
            <a:endParaRPr sz="1800"/>
          </a:p>
        </p:txBody>
      </p:sp>
      <p:sp>
        <p:nvSpPr>
          <p:cNvPr id="512" name="Google Shape;512;p57"/>
          <p:cNvSpPr txBox="1"/>
          <p:nvPr>
            <p:ph idx="1" type="body"/>
          </p:nvPr>
        </p:nvSpPr>
        <p:spPr>
          <a:xfrm>
            <a:off x="1297500" y="2094650"/>
            <a:ext cx="7038900" cy="21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Language will have </a:t>
            </a:r>
            <a:r>
              <a:rPr b="1" lang="en-GB"/>
              <a:t>2</a:t>
            </a:r>
            <a:r>
              <a:rPr b="1" baseline="30000" lang="en-GB"/>
              <a:t>2</a:t>
            </a:r>
            <a:r>
              <a:rPr b="1" lang="en-GB"/>
              <a:t> = 4</a:t>
            </a:r>
            <a:r>
              <a:rPr lang="en-GB"/>
              <a:t>  words of S*, of Length 2</a:t>
            </a:r>
            <a:endParaRPr/>
          </a:p>
          <a:p>
            <a:pPr indent="0" lvl="0" marL="45720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4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Language will have </a:t>
            </a:r>
            <a:r>
              <a:rPr b="1" lang="en-GB"/>
              <a:t>2</a:t>
            </a:r>
            <a:r>
              <a:rPr b="1" baseline="30000" lang="en-GB"/>
              <a:t>3</a:t>
            </a:r>
            <a:r>
              <a:rPr b="1" lang="en-GB"/>
              <a:t> = 8</a:t>
            </a:r>
            <a:r>
              <a:rPr lang="en-GB"/>
              <a:t>  words of S*, of Length 3</a:t>
            </a:r>
            <a:endParaRPr/>
          </a:p>
          <a:p>
            <a:pPr indent="0" lvl="0" marL="45720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400"/>
              </a:spcBef>
              <a:spcAft>
                <a:spcPts val="1400"/>
              </a:spcAft>
              <a:buSzPts val="1300"/>
              <a:buChar char="-"/>
            </a:pPr>
            <a:r>
              <a:rPr lang="en-GB"/>
              <a:t>Language will have </a:t>
            </a:r>
            <a:r>
              <a:rPr b="1" lang="en-GB"/>
              <a:t>2</a:t>
            </a:r>
            <a:r>
              <a:rPr b="1" baseline="30000" lang="en-GB"/>
              <a:t>n</a:t>
            </a:r>
            <a:r>
              <a:rPr b="1" lang="en-GB"/>
              <a:t> </a:t>
            </a:r>
            <a:r>
              <a:rPr lang="en-GB"/>
              <a:t> words of S*, of Length n</a:t>
            </a:r>
            <a:endParaRPr/>
          </a:p>
        </p:txBody>
      </p:sp>
      <p:cxnSp>
        <p:nvCxnSpPr>
          <p:cNvPr id="513" name="Google Shape;513;p57"/>
          <p:cNvCxnSpPr/>
          <p:nvPr/>
        </p:nvCxnSpPr>
        <p:spPr>
          <a:xfrm>
            <a:off x="1195900" y="340375"/>
            <a:ext cx="723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4" name="Google Shape;514;p57"/>
          <p:cNvCxnSpPr/>
          <p:nvPr/>
        </p:nvCxnSpPr>
        <p:spPr>
          <a:xfrm>
            <a:off x="1197000" y="1307850"/>
            <a:ext cx="723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5" name="Google Shape;515;p57"/>
          <p:cNvCxnSpPr/>
          <p:nvPr/>
        </p:nvCxnSpPr>
        <p:spPr>
          <a:xfrm>
            <a:off x="717525" y="1692650"/>
            <a:ext cx="0" cy="29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8"/>
          <p:cNvSpPr txBox="1"/>
          <p:nvPr>
            <p:ph type="title"/>
          </p:nvPr>
        </p:nvSpPr>
        <p:spPr>
          <a:xfrm>
            <a:off x="1297500" y="460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Consider the language S*={aa, b}.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How many words this language have of length 4 &amp; 5?</a:t>
            </a:r>
            <a:endParaRPr sz="1800"/>
          </a:p>
        </p:txBody>
      </p:sp>
      <p:sp>
        <p:nvSpPr>
          <p:cNvPr id="521" name="Google Shape;521;p58"/>
          <p:cNvSpPr txBox="1"/>
          <p:nvPr>
            <p:ph idx="1" type="body"/>
          </p:nvPr>
        </p:nvSpPr>
        <p:spPr>
          <a:xfrm>
            <a:off x="1296400" y="1759250"/>
            <a:ext cx="7038900" cy="22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D9D9D9"/>
                </a:solidFill>
              </a:rPr>
              <a:t>Length 4</a:t>
            </a:r>
            <a:endParaRPr b="1">
              <a:solidFill>
                <a:srgbClr val="D9D9D9"/>
              </a:solidFill>
            </a:endParaRPr>
          </a:p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Clr>
                <a:srgbClr val="D9D9D9"/>
              </a:buClr>
              <a:buSzPts val="1300"/>
              <a:buChar char="-"/>
            </a:pPr>
            <a:r>
              <a:rPr lang="en-GB">
                <a:solidFill>
                  <a:srgbClr val="D9D9D9"/>
                </a:solidFill>
              </a:rPr>
              <a:t>L</a:t>
            </a:r>
            <a:r>
              <a:rPr baseline="-25000" lang="en-GB">
                <a:solidFill>
                  <a:srgbClr val="D9D9D9"/>
                </a:solidFill>
              </a:rPr>
              <a:t>1</a:t>
            </a:r>
            <a:r>
              <a:rPr lang="en-GB">
                <a:solidFill>
                  <a:srgbClr val="D9D9D9"/>
                </a:solidFill>
              </a:rPr>
              <a:t> = { aaaa, aabb, baab, bbaa, bbbb }</a:t>
            </a:r>
            <a:endParaRPr>
              <a:solidFill>
                <a:srgbClr val="D9D9D9"/>
              </a:solidFill>
            </a:endParaRPr>
          </a:p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Clr>
                <a:srgbClr val="D9D9D9"/>
              </a:buClr>
              <a:buSzPts val="1300"/>
              <a:buChar char="-"/>
            </a:pPr>
            <a:r>
              <a:rPr lang="en-GB">
                <a:solidFill>
                  <a:srgbClr val="D9D9D9"/>
                </a:solidFill>
              </a:rPr>
              <a:t>Words = 5</a:t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D9D9D9"/>
                </a:solidFill>
              </a:rPr>
              <a:t>Length 5</a:t>
            </a:r>
            <a:endParaRPr b="1">
              <a:solidFill>
                <a:srgbClr val="D9D9D9"/>
              </a:solidFill>
            </a:endParaRPr>
          </a:p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Clr>
                <a:srgbClr val="D9D9D9"/>
              </a:buClr>
              <a:buSzPts val="1300"/>
              <a:buChar char="-"/>
            </a:pPr>
            <a:r>
              <a:rPr lang="en-GB">
                <a:solidFill>
                  <a:srgbClr val="D9D9D9"/>
                </a:solidFill>
              </a:rPr>
              <a:t>L</a:t>
            </a:r>
            <a:r>
              <a:rPr baseline="-25000" lang="en-GB">
                <a:solidFill>
                  <a:srgbClr val="D9D9D9"/>
                </a:solidFill>
              </a:rPr>
              <a:t>2</a:t>
            </a:r>
            <a:r>
              <a:rPr lang="en-GB">
                <a:solidFill>
                  <a:srgbClr val="D9D9D9"/>
                </a:solidFill>
              </a:rPr>
              <a:t> = { aaaab, aabaa, baaaa, bbbbb, aabbb, bbbaa, bbaab, baabb }</a:t>
            </a:r>
            <a:endParaRPr>
              <a:solidFill>
                <a:srgbClr val="D9D9D9"/>
              </a:solidFill>
            </a:endParaRPr>
          </a:p>
          <a:p>
            <a:pPr indent="-311150" lvl="0" marL="457200" rtl="0" algn="l">
              <a:spcBef>
                <a:spcPts val="500"/>
              </a:spcBef>
              <a:spcAft>
                <a:spcPts val="500"/>
              </a:spcAft>
              <a:buClr>
                <a:srgbClr val="D9D9D9"/>
              </a:buClr>
              <a:buSzPts val="1300"/>
              <a:buChar char="-"/>
            </a:pPr>
            <a:r>
              <a:rPr lang="en-GB">
                <a:solidFill>
                  <a:srgbClr val="D9D9D9"/>
                </a:solidFill>
              </a:rPr>
              <a:t>Words = 8</a:t>
            </a:r>
            <a:endParaRPr/>
          </a:p>
        </p:txBody>
      </p:sp>
      <p:cxnSp>
        <p:nvCxnSpPr>
          <p:cNvPr id="522" name="Google Shape;522;p58"/>
          <p:cNvCxnSpPr/>
          <p:nvPr/>
        </p:nvCxnSpPr>
        <p:spPr>
          <a:xfrm>
            <a:off x="1195900" y="340375"/>
            <a:ext cx="723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p58"/>
          <p:cNvCxnSpPr/>
          <p:nvPr/>
        </p:nvCxnSpPr>
        <p:spPr>
          <a:xfrm>
            <a:off x="1197000" y="1307850"/>
            <a:ext cx="723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58"/>
          <p:cNvCxnSpPr/>
          <p:nvPr/>
        </p:nvCxnSpPr>
        <p:spPr>
          <a:xfrm>
            <a:off x="717525" y="1692650"/>
            <a:ext cx="0" cy="29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9"/>
          <p:cNvSpPr txBox="1"/>
          <p:nvPr>
            <p:ph type="title"/>
          </p:nvPr>
        </p:nvSpPr>
        <p:spPr>
          <a:xfrm>
            <a:off x="1297500" y="460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Consider the language S*={ab, ba}.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Write all the words that have 7 or fewer letters.</a:t>
            </a:r>
            <a:endParaRPr sz="1800"/>
          </a:p>
        </p:txBody>
      </p:sp>
      <p:sp>
        <p:nvSpPr>
          <p:cNvPr id="530" name="Google Shape;530;p59"/>
          <p:cNvSpPr txBox="1"/>
          <p:nvPr>
            <p:ph idx="1" type="body"/>
          </p:nvPr>
        </p:nvSpPr>
        <p:spPr>
          <a:xfrm>
            <a:off x="1296400" y="1759250"/>
            <a:ext cx="7038900" cy="22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D9D9D9"/>
                </a:solidFill>
              </a:rPr>
              <a:t>Length 4</a:t>
            </a:r>
            <a:endParaRPr b="1">
              <a:solidFill>
                <a:srgbClr val="D9D9D9"/>
              </a:solidFill>
            </a:endParaRPr>
          </a:p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Clr>
                <a:srgbClr val="D9D9D9"/>
              </a:buClr>
              <a:buSzPts val="1300"/>
              <a:buChar char="-"/>
            </a:pPr>
            <a:r>
              <a:rPr lang="en-GB">
                <a:solidFill>
                  <a:srgbClr val="D9D9D9"/>
                </a:solidFill>
              </a:rPr>
              <a:t>L</a:t>
            </a:r>
            <a:r>
              <a:rPr baseline="-25000" lang="en-GB">
                <a:solidFill>
                  <a:srgbClr val="D9D9D9"/>
                </a:solidFill>
              </a:rPr>
              <a:t>1</a:t>
            </a:r>
            <a:r>
              <a:rPr lang="en-GB">
                <a:solidFill>
                  <a:srgbClr val="D9D9D9"/>
                </a:solidFill>
              </a:rPr>
              <a:t> = { aaaa, aabb, baab, bbaa, bbbb }</a:t>
            </a:r>
            <a:endParaRPr>
              <a:solidFill>
                <a:srgbClr val="D9D9D9"/>
              </a:solidFill>
            </a:endParaRPr>
          </a:p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Clr>
                <a:srgbClr val="D9D9D9"/>
              </a:buClr>
              <a:buSzPts val="1300"/>
              <a:buChar char="-"/>
            </a:pPr>
            <a:r>
              <a:rPr lang="en-GB">
                <a:solidFill>
                  <a:srgbClr val="D9D9D9"/>
                </a:solidFill>
              </a:rPr>
              <a:t>Words = 5</a:t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D9D9D9"/>
                </a:solidFill>
              </a:rPr>
              <a:t>Length 5</a:t>
            </a:r>
            <a:endParaRPr b="1">
              <a:solidFill>
                <a:srgbClr val="D9D9D9"/>
              </a:solidFill>
            </a:endParaRPr>
          </a:p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Clr>
                <a:srgbClr val="D9D9D9"/>
              </a:buClr>
              <a:buSzPts val="1300"/>
              <a:buChar char="-"/>
            </a:pPr>
            <a:r>
              <a:rPr lang="en-GB">
                <a:solidFill>
                  <a:srgbClr val="D9D9D9"/>
                </a:solidFill>
              </a:rPr>
              <a:t>L</a:t>
            </a:r>
            <a:r>
              <a:rPr baseline="-25000" lang="en-GB">
                <a:solidFill>
                  <a:srgbClr val="D9D9D9"/>
                </a:solidFill>
              </a:rPr>
              <a:t>2</a:t>
            </a:r>
            <a:r>
              <a:rPr lang="en-GB">
                <a:solidFill>
                  <a:srgbClr val="D9D9D9"/>
                </a:solidFill>
              </a:rPr>
              <a:t> = { aaaab, aabaa, baaaa, bbbbb, aabbb, bbbaa, bbaab, baabb }</a:t>
            </a:r>
            <a:endParaRPr>
              <a:solidFill>
                <a:srgbClr val="D9D9D9"/>
              </a:solidFill>
            </a:endParaRPr>
          </a:p>
          <a:p>
            <a:pPr indent="-311150" lvl="0" marL="457200" rtl="0" algn="l">
              <a:spcBef>
                <a:spcPts val="500"/>
              </a:spcBef>
              <a:spcAft>
                <a:spcPts val="500"/>
              </a:spcAft>
              <a:buClr>
                <a:srgbClr val="D9D9D9"/>
              </a:buClr>
              <a:buSzPts val="1300"/>
              <a:buChar char="-"/>
            </a:pPr>
            <a:r>
              <a:rPr lang="en-GB">
                <a:solidFill>
                  <a:srgbClr val="D9D9D9"/>
                </a:solidFill>
              </a:rPr>
              <a:t>Words = 8</a:t>
            </a:r>
            <a:endParaRPr/>
          </a:p>
        </p:txBody>
      </p:sp>
      <p:cxnSp>
        <p:nvCxnSpPr>
          <p:cNvPr id="531" name="Google Shape;531;p59"/>
          <p:cNvCxnSpPr/>
          <p:nvPr/>
        </p:nvCxnSpPr>
        <p:spPr>
          <a:xfrm>
            <a:off x="1195900" y="340375"/>
            <a:ext cx="723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2" name="Google Shape;532;p59"/>
          <p:cNvCxnSpPr/>
          <p:nvPr/>
        </p:nvCxnSpPr>
        <p:spPr>
          <a:xfrm>
            <a:off x="1197000" y="1307850"/>
            <a:ext cx="723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3" name="Google Shape;533;p59"/>
          <p:cNvCxnSpPr/>
          <p:nvPr/>
        </p:nvCxnSpPr>
        <p:spPr>
          <a:xfrm>
            <a:off x="717525" y="1692650"/>
            <a:ext cx="0" cy="294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Polynomial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Solutions</a:t>
            </a:r>
            <a:endParaRPr/>
          </a:p>
        </p:txBody>
      </p:sp>
      <p:sp>
        <p:nvSpPr>
          <p:cNvPr id="354" name="Google Shape;354;p4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Submitted to: Ma’am Amina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0"/>
          <p:cNvSpPr txBox="1"/>
          <p:nvPr>
            <p:ph idx="2" type="title"/>
          </p:nvPr>
        </p:nvSpPr>
        <p:spPr>
          <a:xfrm>
            <a:off x="1271900" y="434300"/>
            <a:ext cx="43308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Consider the language S*={ab, ba}.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Write all the words that have 7 or fewer letters.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60"/>
          <p:cNvSpPr txBox="1"/>
          <p:nvPr>
            <p:ph idx="1" type="body"/>
          </p:nvPr>
        </p:nvSpPr>
        <p:spPr>
          <a:xfrm>
            <a:off x="343525" y="4164250"/>
            <a:ext cx="33333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/>
              <a:t>Can any word in this Language contain the substrings: aaa, or bbb?</a:t>
            </a:r>
            <a:endParaRPr b="1"/>
          </a:p>
        </p:txBody>
      </p:sp>
      <p:cxnSp>
        <p:nvCxnSpPr>
          <p:cNvPr id="540" name="Google Shape;540;p60"/>
          <p:cNvCxnSpPr/>
          <p:nvPr/>
        </p:nvCxnSpPr>
        <p:spPr>
          <a:xfrm>
            <a:off x="1271900" y="1229275"/>
            <a:ext cx="481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1" name="Google Shape;541;p60"/>
          <p:cNvSpPr txBox="1"/>
          <p:nvPr/>
        </p:nvSpPr>
        <p:spPr>
          <a:xfrm>
            <a:off x="1039800" y="1636038"/>
            <a:ext cx="7423800" cy="15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L</a:t>
            </a:r>
            <a:r>
              <a:rPr baseline="-25000"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 = { ab, ba }</a:t>
            </a:r>
            <a:endParaRPr sz="13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L</a:t>
            </a:r>
            <a:r>
              <a:rPr baseline="-25000"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 = { abab, abba, baab, baba}</a:t>
            </a:r>
            <a:endParaRPr sz="13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L</a:t>
            </a:r>
            <a:r>
              <a:rPr baseline="-25000"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 = { ababab, ababba, abbaab, abbaba, baabab, baabba, babaab, bababa}</a:t>
            </a:r>
            <a:endParaRPr sz="13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So, our required Language is L, which is</a:t>
            </a:r>
            <a:endParaRPr sz="13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L = L</a:t>
            </a:r>
            <a:r>
              <a:rPr baseline="-25000"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L</a:t>
            </a:r>
            <a:r>
              <a:rPr baseline="-25000"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L</a:t>
            </a:r>
            <a:r>
              <a:rPr baseline="-25000"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baseline="-25000" sz="13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2" name="Google Shape;542;p60"/>
          <p:cNvCxnSpPr/>
          <p:nvPr/>
        </p:nvCxnSpPr>
        <p:spPr>
          <a:xfrm>
            <a:off x="4491625" y="3895900"/>
            <a:ext cx="0" cy="88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3" name="Google Shape;543;p60"/>
          <p:cNvSpPr txBox="1"/>
          <p:nvPr>
            <p:ph idx="1" type="body"/>
          </p:nvPr>
        </p:nvSpPr>
        <p:spPr>
          <a:xfrm>
            <a:off x="5130300" y="4164250"/>
            <a:ext cx="33333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No, Because none of the given substrings are valid strings, if they are from ALPHABET S*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1"/>
          <p:cNvSpPr txBox="1"/>
          <p:nvPr>
            <p:ph idx="2" type="title"/>
          </p:nvPr>
        </p:nvSpPr>
        <p:spPr>
          <a:xfrm>
            <a:off x="1271900" y="434300"/>
            <a:ext cx="43308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Consider the language S*={a, ab, ba}.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Write all the words that have 7 or fewer letters.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61"/>
          <p:cNvSpPr txBox="1"/>
          <p:nvPr>
            <p:ph idx="1" type="body"/>
          </p:nvPr>
        </p:nvSpPr>
        <p:spPr>
          <a:xfrm>
            <a:off x="343525" y="4164250"/>
            <a:ext cx="33333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/>
              <a:t>Is the String: ( abbba ) a word in this language?</a:t>
            </a:r>
            <a:endParaRPr b="1"/>
          </a:p>
        </p:txBody>
      </p:sp>
      <p:cxnSp>
        <p:nvCxnSpPr>
          <p:cNvPr id="550" name="Google Shape;550;p61"/>
          <p:cNvCxnSpPr/>
          <p:nvPr/>
        </p:nvCxnSpPr>
        <p:spPr>
          <a:xfrm>
            <a:off x="1271900" y="1229275"/>
            <a:ext cx="4813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1" name="Google Shape;551;p61"/>
          <p:cNvSpPr txBox="1"/>
          <p:nvPr/>
        </p:nvSpPr>
        <p:spPr>
          <a:xfrm>
            <a:off x="538675" y="1513350"/>
            <a:ext cx="7905900" cy="15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Our required Language is L, which is</a:t>
            </a:r>
            <a:endParaRPr sz="13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L = { </a:t>
            </a:r>
            <a:r>
              <a:rPr lang="en-GB" sz="115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Λ</a:t>
            </a:r>
            <a:r>
              <a:rPr lang="en-GB" sz="1150">
                <a:solidFill>
                  <a:srgbClr val="CECAC4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GB" sz="115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a,</a:t>
            </a:r>
            <a:r>
              <a:rPr lang="en-GB" sz="1150">
                <a:solidFill>
                  <a:srgbClr val="CECAC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13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ab, ba, aa, aab, aba, aba, abab, abba, baba, baa, baab, aaa, aaab, aaba, ababab, ababa, abaabba, abaab, baaba, baaba, ababa, baaab, ababab, ababba, abbaab, abbaba, baabab, baabba, babaab, bababa, …, bababaa }</a:t>
            </a:r>
            <a:endParaRPr baseline="-25000" sz="13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52" name="Google Shape;552;p61"/>
          <p:cNvCxnSpPr/>
          <p:nvPr/>
        </p:nvCxnSpPr>
        <p:spPr>
          <a:xfrm>
            <a:off x="4491625" y="3895900"/>
            <a:ext cx="0" cy="88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3" name="Google Shape;553;p61"/>
          <p:cNvSpPr txBox="1"/>
          <p:nvPr>
            <p:ph idx="1" type="body"/>
          </p:nvPr>
        </p:nvSpPr>
        <p:spPr>
          <a:xfrm>
            <a:off x="5130300" y="4164250"/>
            <a:ext cx="33333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No, Because  substring is valid strings, if they are not from ALPHABET S*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2"/>
          <p:cNvSpPr txBox="1"/>
          <p:nvPr>
            <p:ph idx="2" type="title"/>
          </p:nvPr>
        </p:nvSpPr>
        <p:spPr>
          <a:xfrm>
            <a:off x="1297500" y="459500"/>
            <a:ext cx="72318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S* = { aa, aba, baa }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Show the words aabaa, baaabaaa, baaaaababaaaa are all in this language</a:t>
            </a:r>
            <a:endParaRPr sz="1400"/>
          </a:p>
        </p:txBody>
      </p:sp>
      <p:sp>
        <p:nvSpPr>
          <p:cNvPr id="559" name="Google Shape;559;p62"/>
          <p:cNvSpPr txBox="1"/>
          <p:nvPr>
            <p:ph type="title"/>
          </p:nvPr>
        </p:nvSpPr>
        <p:spPr>
          <a:xfrm>
            <a:off x="854125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For aabaa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(aa)(baa)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For baaabaaa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(baa)(aba)(aa)</a:t>
            </a:r>
            <a:endParaRPr sz="1400"/>
          </a:p>
        </p:txBody>
      </p:sp>
      <p:sp>
        <p:nvSpPr>
          <p:cNvPr id="560" name="Google Shape;560;p62"/>
          <p:cNvSpPr txBox="1"/>
          <p:nvPr>
            <p:ph idx="1" type="body"/>
          </p:nvPr>
        </p:nvSpPr>
        <p:spPr>
          <a:xfrm>
            <a:off x="334075" y="3808950"/>
            <a:ext cx="3333300" cy="5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/>
              <a:t>Can any word in this Language be interpreted as a string of elements from S in two </a:t>
            </a:r>
            <a:r>
              <a:rPr b="1" lang="en-GB"/>
              <a:t>different</a:t>
            </a:r>
            <a:r>
              <a:rPr b="1" lang="en-GB"/>
              <a:t> ways?</a:t>
            </a:r>
            <a:endParaRPr b="1"/>
          </a:p>
        </p:txBody>
      </p:sp>
      <p:cxnSp>
        <p:nvCxnSpPr>
          <p:cNvPr id="561" name="Google Shape;561;p62"/>
          <p:cNvCxnSpPr/>
          <p:nvPr/>
        </p:nvCxnSpPr>
        <p:spPr>
          <a:xfrm>
            <a:off x="1541325" y="1182000"/>
            <a:ext cx="672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2" name="Google Shape;562;p62"/>
          <p:cNvSpPr txBox="1"/>
          <p:nvPr>
            <p:ph type="title"/>
          </p:nvPr>
        </p:nvSpPr>
        <p:spPr>
          <a:xfrm>
            <a:off x="5347275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For </a:t>
            </a:r>
            <a:r>
              <a:rPr lang="en-GB" sz="1400"/>
              <a:t>baaaaababaaaa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sz="1400"/>
              <a:t>(baa)(aa)(aba)(baa)(aa)</a:t>
            </a:r>
            <a:endParaRPr sz="1400"/>
          </a:p>
        </p:txBody>
      </p:sp>
      <p:cxnSp>
        <p:nvCxnSpPr>
          <p:cNvPr id="563" name="Google Shape;563;p62"/>
          <p:cNvCxnSpPr/>
          <p:nvPr/>
        </p:nvCxnSpPr>
        <p:spPr>
          <a:xfrm>
            <a:off x="4368700" y="1708625"/>
            <a:ext cx="0" cy="131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4" name="Google Shape;564;p62"/>
          <p:cNvCxnSpPr/>
          <p:nvPr/>
        </p:nvCxnSpPr>
        <p:spPr>
          <a:xfrm>
            <a:off x="4368700" y="3808950"/>
            <a:ext cx="0" cy="98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5" name="Google Shape;565;p62"/>
          <p:cNvSpPr txBox="1"/>
          <p:nvPr>
            <p:ph idx="1" type="body"/>
          </p:nvPr>
        </p:nvSpPr>
        <p:spPr>
          <a:xfrm>
            <a:off x="334075" y="4407000"/>
            <a:ext cx="3333300" cy="5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/>
              <a:t>Can any word in this Language have an odd total number of “a”s?</a:t>
            </a:r>
            <a:endParaRPr b="1"/>
          </a:p>
        </p:txBody>
      </p:sp>
      <p:sp>
        <p:nvSpPr>
          <p:cNvPr id="566" name="Google Shape;566;p62"/>
          <p:cNvSpPr txBox="1"/>
          <p:nvPr>
            <p:ph idx="1" type="body"/>
          </p:nvPr>
        </p:nvSpPr>
        <p:spPr>
          <a:xfrm>
            <a:off x="4931325" y="3808950"/>
            <a:ext cx="3333300" cy="5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No, because all the given words can only be interpreted as only one way</a:t>
            </a:r>
            <a:endParaRPr/>
          </a:p>
        </p:txBody>
      </p:sp>
      <p:sp>
        <p:nvSpPr>
          <p:cNvPr id="567" name="Google Shape;567;p62"/>
          <p:cNvSpPr txBox="1"/>
          <p:nvPr>
            <p:ph idx="1" type="body"/>
          </p:nvPr>
        </p:nvSpPr>
        <p:spPr>
          <a:xfrm>
            <a:off x="4931325" y="4407000"/>
            <a:ext cx="3333300" cy="5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No, because language has always even number of “a”s, so the a word will also has even number of a’s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3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By, Muhammad Ammar - From 3</a:t>
            </a:r>
            <a:r>
              <a:rPr baseline="30000" lang="en-GB"/>
              <a:t>rd</a:t>
            </a:r>
            <a:r>
              <a:rPr lang="en-GB"/>
              <a:t> Semester - Section B (Morning) - BSCS_F19_M63</a:t>
            </a:r>
            <a:endParaRPr/>
          </a:p>
        </p:txBody>
      </p:sp>
      <p:sp>
        <p:nvSpPr>
          <p:cNvPr id="573" name="Google Shape;573;p63"/>
          <p:cNvSpPr txBox="1"/>
          <p:nvPr/>
        </p:nvSpPr>
        <p:spPr>
          <a:xfrm>
            <a:off x="2942250" y="1697250"/>
            <a:ext cx="32595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500">
                <a:latin typeface="Comfortaa Regular"/>
                <a:ea typeface="Comfortaa Regular"/>
                <a:cs typeface="Comfortaa Regular"/>
                <a:sym typeface="Comfortaa Regular"/>
              </a:rPr>
              <a:t>The End</a:t>
            </a:r>
            <a:endParaRPr sz="55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3"/>
          <p:cNvSpPr txBox="1"/>
          <p:nvPr>
            <p:ph type="title"/>
          </p:nvPr>
        </p:nvSpPr>
        <p:spPr>
          <a:xfrm>
            <a:off x="1364425" y="2752550"/>
            <a:ext cx="2856900" cy="88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9x</a:t>
            </a:r>
            <a:r>
              <a:rPr baseline="30000" lang="en-GB" sz="2400"/>
              <a:t>2</a:t>
            </a:r>
            <a:r>
              <a:rPr lang="en-GB" sz="2400"/>
              <a:t> + 3y</a:t>
            </a:r>
            <a:r>
              <a:rPr baseline="30000" lang="en-GB" sz="2400"/>
              <a:t>2</a:t>
            </a:r>
            <a:r>
              <a:rPr lang="en-GB" sz="2400"/>
              <a:t> + 7xy - 9</a:t>
            </a:r>
            <a:endParaRPr/>
          </a:p>
        </p:txBody>
      </p:sp>
      <p:cxnSp>
        <p:nvCxnSpPr>
          <p:cNvPr id="360" name="Google Shape;360;p43"/>
          <p:cNvCxnSpPr/>
          <p:nvPr/>
        </p:nvCxnSpPr>
        <p:spPr>
          <a:xfrm>
            <a:off x="1629700" y="2671100"/>
            <a:ext cx="20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43"/>
          <p:cNvCxnSpPr/>
          <p:nvPr/>
        </p:nvCxnSpPr>
        <p:spPr>
          <a:xfrm>
            <a:off x="1629700" y="3688700"/>
            <a:ext cx="20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2" name="Google Shape;362;p43"/>
          <p:cNvSpPr txBox="1"/>
          <p:nvPr/>
        </p:nvSpPr>
        <p:spPr>
          <a:xfrm>
            <a:off x="1629700" y="1454800"/>
            <a:ext cx="2098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Polynomial #1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4"/>
          <p:cNvSpPr txBox="1"/>
          <p:nvPr>
            <p:ph type="title"/>
          </p:nvPr>
        </p:nvSpPr>
        <p:spPr>
          <a:xfrm>
            <a:off x="1817350" y="332225"/>
            <a:ext cx="12624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9x</a:t>
            </a:r>
            <a:r>
              <a:rPr baseline="30000" lang="en-GB"/>
              <a:t>2</a:t>
            </a:r>
            <a:endParaRPr baseline="30000"/>
          </a:p>
        </p:txBody>
      </p:sp>
      <p:sp>
        <p:nvSpPr>
          <p:cNvPr id="368" name="Google Shape;368;p44"/>
          <p:cNvSpPr txBox="1"/>
          <p:nvPr/>
        </p:nvSpPr>
        <p:spPr>
          <a:xfrm>
            <a:off x="939401" y="1468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#1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69" name="Google Shape;369;p44"/>
          <p:cNvSpPr txBox="1"/>
          <p:nvPr/>
        </p:nvSpPr>
        <p:spPr>
          <a:xfrm>
            <a:off x="939401" y="17935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Montserrat"/>
              <a:buChar char="-"/>
            </a:pP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9 is in POLYNOMIAL</a:t>
            </a:r>
            <a:endParaRPr sz="12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" name="Google Shape;370;p44"/>
          <p:cNvSpPr txBox="1"/>
          <p:nvPr/>
        </p:nvSpPr>
        <p:spPr>
          <a:xfrm>
            <a:off x="939401" y="22383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#2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1" name="Google Shape;371;p44"/>
          <p:cNvSpPr txBox="1"/>
          <p:nvPr/>
        </p:nvSpPr>
        <p:spPr>
          <a:xfrm>
            <a:off x="939401" y="25638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x is in POLYNOMIAL</a:t>
            </a:r>
            <a:endParaRPr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72" name="Google Shape;372;p44"/>
          <p:cNvSpPr txBox="1"/>
          <p:nvPr/>
        </p:nvSpPr>
        <p:spPr>
          <a:xfrm>
            <a:off x="939401" y="30085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#2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73" name="Google Shape;373;p44"/>
          <p:cNvSpPr txBox="1"/>
          <p:nvPr/>
        </p:nvSpPr>
        <p:spPr>
          <a:xfrm>
            <a:off x="939398" y="3334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baseline="30000"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74" name="Google Shape;374;p44"/>
          <p:cNvCxnSpPr/>
          <p:nvPr/>
        </p:nvCxnSpPr>
        <p:spPr>
          <a:xfrm>
            <a:off x="1494550" y="1041425"/>
            <a:ext cx="190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5" name="Google Shape;375;p44"/>
          <p:cNvSpPr txBox="1"/>
          <p:nvPr/>
        </p:nvSpPr>
        <p:spPr>
          <a:xfrm>
            <a:off x="939401" y="37788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#3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76" name="Google Shape;376;p44"/>
          <p:cNvSpPr txBox="1"/>
          <p:nvPr/>
        </p:nvSpPr>
        <p:spPr>
          <a:xfrm>
            <a:off x="939398" y="41043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9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baseline="30000"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5"/>
          <p:cNvSpPr txBox="1"/>
          <p:nvPr>
            <p:ph type="title"/>
          </p:nvPr>
        </p:nvSpPr>
        <p:spPr>
          <a:xfrm>
            <a:off x="1817350" y="332225"/>
            <a:ext cx="12624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3y</a:t>
            </a:r>
            <a:r>
              <a:rPr baseline="30000" lang="en-GB"/>
              <a:t>2</a:t>
            </a:r>
            <a:endParaRPr baseline="30000"/>
          </a:p>
        </p:txBody>
      </p:sp>
      <p:sp>
        <p:nvSpPr>
          <p:cNvPr id="382" name="Google Shape;382;p45"/>
          <p:cNvSpPr txBox="1"/>
          <p:nvPr/>
        </p:nvSpPr>
        <p:spPr>
          <a:xfrm>
            <a:off x="939401" y="1468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#1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3" name="Google Shape;383;p45"/>
          <p:cNvSpPr txBox="1"/>
          <p:nvPr/>
        </p:nvSpPr>
        <p:spPr>
          <a:xfrm>
            <a:off x="939401" y="17935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Montserrat"/>
              <a:buChar char="-"/>
            </a:pP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sz="12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4" name="Google Shape;384;p45"/>
          <p:cNvSpPr txBox="1"/>
          <p:nvPr/>
        </p:nvSpPr>
        <p:spPr>
          <a:xfrm>
            <a:off x="939401" y="22383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#2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5" name="Google Shape;385;p45"/>
          <p:cNvSpPr txBox="1"/>
          <p:nvPr/>
        </p:nvSpPr>
        <p:spPr>
          <a:xfrm>
            <a:off x="939401" y="25638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y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6" name="Google Shape;386;p45"/>
          <p:cNvSpPr txBox="1"/>
          <p:nvPr/>
        </p:nvSpPr>
        <p:spPr>
          <a:xfrm>
            <a:off x="939401" y="30085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#2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7" name="Google Shape;387;p45"/>
          <p:cNvSpPr txBox="1"/>
          <p:nvPr/>
        </p:nvSpPr>
        <p:spPr>
          <a:xfrm>
            <a:off x="939398" y="3334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y</a:t>
            </a:r>
            <a:r>
              <a:rPr baseline="30000"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baseline="30000"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88" name="Google Shape;388;p45"/>
          <p:cNvCxnSpPr/>
          <p:nvPr/>
        </p:nvCxnSpPr>
        <p:spPr>
          <a:xfrm>
            <a:off x="1494550" y="1041425"/>
            <a:ext cx="190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9" name="Google Shape;389;p45"/>
          <p:cNvSpPr txBox="1"/>
          <p:nvPr/>
        </p:nvSpPr>
        <p:spPr>
          <a:xfrm>
            <a:off x="939401" y="37788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#3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90" name="Google Shape;390;p45"/>
          <p:cNvSpPr txBox="1"/>
          <p:nvPr/>
        </p:nvSpPr>
        <p:spPr>
          <a:xfrm>
            <a:off x="939398" y="41043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3y</a:t>
            </a:r>
            <a:r>
              <a:rPr baseline="30000"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baseline="30000"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6"/>
          <p:cNvSpPr txBox="1"/>
          <p:nvPr>
            <p:ph type="title"/>
          </p:nvPr>
        </p:nvSpPr>
        <p:spPr>
          <a:xfrm>
            <a:off x="1817350" y="332225"/>
            <a:ext cx="12624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7xy</a:t>
            </a:r>
            <a:endParaRPr baseline="30000"/>
          </a:p>
        </p:txBody>
      </p:sp>
      <p:sp>
        <p:nvSpPr>
          <p:cNvPr id="396" name="Google Shape;396;p46"/>
          <p:cNvSpPr txBox="1"/>
          <p:nvPr/>
        </p:nvSpPr>
        <p:spPr>
          <a:xfrm>
            <a:off x="939401" y="1468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#1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97" name="Google Shape;397;p46"/>
          <p:cNvSpPr txBox="1"/>
          <p:nvPr/>
        </p:nvSpPr>
        <p:spPr>
          <a:xfrm>
            <a:off x="939401" y="17935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Montserrat"/>
              <a:buChar char="-"/>
            </a:pP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sz="12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8" name="Google Shape;398;p46"/>
          <p:cNvSpPr txBox="1"/>
          <p:nvPr/>
        </p:nvSpPr>
        <p:spPr>
          <a:xfrm>
            <a:off x="939401" y="22383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#2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9" name="Google Shape;399;p46"/>
          <p:cNvSpPr txBox="1"/>
          <p:nvPr/>
        </p:nvSpPr>
        <p:spPr>
          <a:xfrm>
            <a:off x="939401" y="25638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00" name="Google Shape;400;p46"/>
          <p:cNvSpPr txBox="1"/>
          <p:nvPr/>
        </p:nvSpPr>
        <p:spPr>
          <a:xfrm>
            <a:off x="939401" y="30085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#2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01" name="Google Shape;401;p46"/>
          <p:cNvSpPr txBox="1"/>
          <p:nvPr/>
        </p:nvSpPr>
        <p:spPr>
          <a:xfrm>
            <a:off x="939398" y="3334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y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baseline="30000"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402" name="Google Shape;402;p46"/>
          <p:cNvCxnSpPr/>
          <p:nvPr/>
        </p:nvCxnSpPr>
        <p:spPr>
          <a:xfrm>
            <a:off x="1494550" y="1041425"/>
            <a:ext cx="190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3" name="Google Shape;403;p46"/>
          <p:cNvSpPr txBox="1"/>
          <p:nvPr/>
        </p:nvSpPr>
        <p:spPr>
          <a:xfrm>
            <a:off x="939401" y="37788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#3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04" name="Google Shape;404;p46"/>
          <p:cNvSpPr txBox="1"/>
          <p:nvPr/>
        </p:nvSpPr>
        <p:spPr>
          <a:xfrm>
            <a:off x="939398" y="41043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7xy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baseline="30000"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7"/>
          <p:cNvSpPr txBox="1"/>
          <p:nvPr>
            <p:ph type="title"/>
          </p:nvPr>
        </p:nvSpPr>
        <p:spPr>
          <a:xfrm>
            <a:off x="707500" y="324275"/>
            <a:ext cx="34821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For: </a:t>
            </a:r>
            <a:r>
              <a:rPr lang="en-GB"/>
              <a:t>9x</a:t>
            </a:r>
            <a:r>
              <a:rPr baseline="30000" lang="en-GB"/>
              <a:t>2</a:t>
            </a:r>
            <a:r>
              <a:rPr lang="en-GB"/>
              <a:t> + 3y</a:t>
            </a:r>
            <a:r>
              <a:rPr baseline="30000" lang="en-GB"/>
              <a:t>2</a:t>
            </a:r>
            <a:r>
              <a:rPr lang="en-GB"/>
              <a:t> + 7xy - 9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47"/>
          <p:cNvSpPr txBox="1"/>
          <p:nvPr/>
        </p:nvSpPr>
        <p:spPr>
          <a:xfrm>
            <a:off x="939401" y="1468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#1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11" name="Google Shape;411;p47"/>
          <p:cNvSpPr txBox="1"/>
          <p:nvPr/>
        </p:nvSpPr>
        <p:spPr>
          <a:xfrm>
            <a:off x="939401" y="17935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Montserrat"/>
              <a:buChar char="-"/>
            </a:pP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9</a:t>
            </a: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sz="12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2" name="Google Shape;412;p47"/>
          <p:cNvSpPr txBox="1"/>
          <p:nvPr/>
        </p:nvSpPr>
        <p:spPr>
          <a:xfrm>
            <a:off x="939401" y="22383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#3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3" name="Google Shape;413;p47"/>
          <p:cNvSpPr txBox="1"/>
          <p:nvPr/>
        </p:nvSpPr>
        <p:spPr>
          <a:xfrm>
            <a:off x="939400" y="2563800"/>
            <a:ext cx="42438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9x</a:t>
            </a:r>
            <a:r>
              <a:rPr baseline="30000"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+ 3y</a:t>
            </a:r>
            <a:r>
              <a:rPr baseline="30000"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+ 7xy - 9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414" name="Google Shape;414;p47"/>
          <p:cNvCxnSpPr/>
          <p:nvPr/>
        </p:nvCxnSpPr>
        <p:spPr>
          <a:xfrm>
            <a:off x="1494550" y="1041425"/>
            <a:ext cx="190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8"/>
          <p:cNvSpPr txBox="1"/>
          <p:nvPr>
            <p:ph type="title"/>
          </p:nvPr>
        </p:nvSpPr>
        <p:spPr>
          <a:xfrm>
            <a:off x="1250650" y="2739650"/>
            <a:ext cx="2856900" cy="88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3xy</a:t>
            </a:r>
            <a:r>
              <a:rPr baseline="30000" lang="en-GB" sz="2400"/>
              <a:t>2</a:t>
            </a:r>
            <a:r>
              <a:rPr lang="en-GB" sz="2400"/>
              <a:t> + 12x</a:t>
            </a:r>
            <a:r>
              <a:rPr baseline="30000" lang="en-GB" sz="2400"/>
              <a:t>2</a:t>
            </a:r>
            <a:r>
              <a:rPr lang="en-GB" sz="2400"/>
              <a:t> - 7</a:t>
            </a:r>
            <a:endParaRPr/>
          </a:p>
        </p:txBody>
      </p:sp>
      <p:cxnSp>
        <p:nvCxnSpPr>
          <p:cNvPr id="420" name="Google Shape;420;p48"/>
          <p:cNvCxnSpPr/>
          <p:nvPr/>
        </p:nvCxnSpPr>
        <p:spPr>
          <a:xfrm>
            <a:off x="1629700" y="2671100"/>
            <a:ext cx="20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p48"/>
          <p:cNvCxnSpPr/>
          <p:nvPr/>
        </p:nvCxnSpPr>
        <p:spPr>
          <a:xfrm>
            <a:off x="1629700" y="3688700"/>
            <a:ext cx="209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2" name="Google Shape;422;p48"/>
          <p:cNvSpPr txBox="1"/>
          <p:nvPr/>
        </p:nvSpPr>
        <p:spPr>
          <a:xfrm>
            <a:off x="1629700" y="1454800"/>
            <a:ext cx="2098800" cy="5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Polynomial #2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9"/>
          <p:cNvSpPr txBox="1"/>
          <p:nvPr>
            <p:ph type="title"/>
          </p:nvPr>
        </p:nvSpPr>
        <p:spPr>
          <a:xfrm>
            <a:off x="1699750" y="340175"/>
            <a:ext cx="14976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-3xy</a:t>
            </a:r>
            <a:r>
              <a:rPr baseline="30000" lang="en-GB"/>
              <a:t>2</a:t>
            </a:r>
            <a:endParaRPr baseline="30000"/>
          </a:p>
        </p:txBody>
      </p:sp>
      <p:sp>
        <p:nvSpPr>
          <p:cNvPr id="428" name="Google Shape;428;p49"/>
          <p:cNvSpPr txBox="1"/>
          <p:nvPr/>
        </p:nvSpPr>
        <p:spPr>
          <a:xfrm>
            <a:off x="613476" y="14601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#1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29" name="Google Shape;429;p49"/>
          <p:cNvSpPr txBox="1"/>
          <p:nvPr/>
        </p:nvSpPr>
        <p:spPr>
          <a:xfrm>
            <a:off x="613476" y="17856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Montserrat"/>
              <a:buChar char="-"/>
            </a:pP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(-1)3</a:t>
            </a:r>
            <a:r>
              <a:rPr lang="en-GB" sz="12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sz="12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0" name="Google Shape;430;p49"/>
          <p:cNvSpPr txBox="1"/>
          <p:nvPr/>
        </p:nvSpPr>
        <p:spPr>
          <a:xfrm>
            <a:off x="613476" y="22303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#2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1" name="Google Shape;431;p49"/>
          <p:cNvSpPr txBox="1"/>
          <p:nvPr/>
        </p:nvSpPr>
        <p:spPr>
          <a:xfrm>
            <a:off x="613476" y="25558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x is in POLYNOMIAL</a:t>
            </a:r>
            <a:endParaRPr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32" name="Google Shape;432;p49"/>
          <p:cNvSpPr txBox="1"/>
          <p:nvPr/>
        </p:nvSpPr>
        <p:spPr>
          <a:xfrm>
            <a:off x="613476" y="30006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#2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33" name="Google Shape;433;p49"/>
          <p:cNvSpPr txBox="1"/>
          <p:nvPr/>
        </p:nvSpPr>
        <p:spPr>
          <a:xfrm>
            <a:off x="613473" y="33261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y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baseline="30000"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434" name="Google Shape;434;p49"/>
          <p:cNvCxnSpPr/>
          <p:nvPr/>
        </p:nvCxnSpPr>
        <p:spPr>
          <a:xfrm>
            <a:off x="1494550" y="1041425"/>
            <a:ext cx="190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5" name="Google Shape;435;p49"/>
          <p:cNvSpPr txBox="1"/>
          <p:nvPr/>
        </p:nvSpPr>
        <p:spPr>
          <a:xfrm>
            <a:off x="613476" y="37708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#2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36" name="Google Shape;436;p49"/>
          <p:cNvSpPr txBox="1"/>
          <p:nvPr/>
        </p:nvSpPr>
        <p:spPr>
          <a:xfrm>
            <a:off x="613473" y="40963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y</a:t>
            </a:r>
            <a:r>
              <a:rPr baseline="30000"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baseline="30000"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37" name="Google Shape;437;p49"/>
          <p:cNvSpPr txBox="1"/>
          <p:nvPr/>
        </p:nvSpPr>
        <p:spPr>
          <a:xfrm>
            <a:off x="3631776" y="37708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By Rule #3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38" name="Google Shape;438;p49"/>
          <p:cNvSpPr txBox="1"/>
          <p:nvPr/>
        </p:nvSpPr>
        <p:spPr>
          <a:xfrm>
            <a:off x="3631773" y="40963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500"/>
              <a:buFont typeface="Average"/>
              <a:buChar char="-"/>
            </a:pP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-3x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y</a:t>
            </a:r>
            <a:r>
              <a:rPr baseline="30000"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GB" sz="11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is in POLYNOMIAL</a:t>
            </a:r>
            <a:endParaRPr baseline="30000" sz="15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